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6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0" r:id="rId17"/>
    <p:sldId id="271" r:id="rId18"/>
    <p:sldId id="274" r:id="rId19"/>
    <p:sldId id="26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Что за чудо-агрегат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Может делать всё подряд -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Петь, играть, читать, считать,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Самым лучшим другом стать?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964381" y="535761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035951" y="535761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893339" y="535761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892943" y="1178703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250265" y="1250141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179223" y="1178703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821505" y="1821645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250265" y="1821645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750463" y="1821645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464975" y="1893083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50067" y="2536025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250265" y="2536025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250529" y="2536025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679289" y="2536025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5429256" y="1357298"/>
            <a:ext cx="2143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500034" y="571480"/>
            <a:ext cx="2143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4429124" y="1357298"/>
            <a:ext cx="2143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 flipV="1">
            <a:off x="2500298" y="642918"/>
            <a:ext cx="214314" cy="95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0"/>
            <a:ext cx="3571900" cy="321471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4643438" y="4357694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компьютер</a:t>
            </a:r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6750859" y="4464851"/>
            <a:ext cx="285752" cy="71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5143504" y="4643446"/>
            <a:ext cx="21431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 родители относятся к твоей работе в сети Интернет?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12592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 разрешают «сидеть» в интернете сколько хочу и когда хочу;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устанавливают временной режим;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разрешают заходить в своём присутствии;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запрещают пользоваться;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не знают о том, что я выхожу  в Интернет.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 компьютером можно проводить </a:t>
            </a:r>
            <a:r>
              <a:rPr lang="ru-RU" b="1" dirty="0" smtClean="0">
                <a:solidFill>
                  <a:srgbClr val="FF0000"/>
                </a:solidFill>
              </a:rPr>
              <a:t>не более 1 часа</a:t>
            </a:r>
            <a:r>
              <a:rPr lang="ru-RU" b="1" dirty="0" smtClean="0">
                <a:solidFill>
                  <a:srgbClr val="002060"/>
                </a:solidFill>
              </a:rPr>
              <a:t> в день.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:\Users\Т-800\Desktop\Безопасный интернет-детям!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71678"/>
            <a:ext cx="5831842" cy="4572008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2821769" y="321447"/>
            <a:ext cx="14287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036083" y="892951"/>
            <a:ext cx="14287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822033" y="964389"/>
            <a:ext cx="14287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6315084" y="900098"/>
            <a:ext cx="185742" cy="100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3786182" y="428604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1500166" y="428604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036347" y="321447"/>
            <a:ext cx="14287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7893867" y="321447"/>
            <a:ext cx="14287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6786578" y="428604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7215206" y="428604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5857884" y="428604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безопасного поведения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Т-800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562970" cy="3000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1571612"/>
            <a:ext cx="48577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</a:rPr>
              <a:t>1. </a:t>
            </a:r>
            <a:r>
              <a:rPr lang="ru-RU" sz="3600" b="1" dirty="0" smtClean="0"/>
              <a:t>Если вас что-то пугает в работе компьютера, немедленно выключите его.   Расскажите об этом родителям или другим взрослым.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безопасного поведения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571612"/>
            <a:ext cx="55007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</a:rPr>
              <a:t>2. </a:t>
            </a:r>
            <a:r>
              <a:rPr lang="ru-RU" sz="4000" b="1" dirty="0" smtClean="0"/>
              <a:t>Если ты хочешь скачать картинку или музыку, но тебя просят отправить СМС или номер телефона - </a:t>
            </a:r>
            <a:r>
              <a:rPr lang="ru-RU" sz="4000" b="1" dirty="0" smtClean="0">
                <a:solidFill>
                  <a:srgbClr val="FF0000"/>
                </a:solidFill>
              </a:rPr>
              <a:t>не спеши! </a:t>
            </a:r>
            <a:r>
              <a:rPr lang="ru-RU" sz="4000" b="1" dirty="0" smtClean="0"/>
              <a:t>Сначала спроси у взрослых.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6626" name="Picture 2" descr="C:\Users\Т-800\Desktop\pamjatka-detj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2630600" cy="238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безопасного поведения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864399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</a:rPr>
              <a:t>3. Не открывай неизвестные тебе файлы (письма)!</a:t>
            </a:r>
          </a:p>
          <a:p>
            <a:pPr lvl="0"/>
            <a:r>
              <a:rPr lang="ru-RU" sz="4000" b="1" dirty="0" smtClean="0"/>
              <a:t>Чтобы избежать заражения компьютера вирусом, установи на него специальную </a:t>
            </a:r>
          </a:p>
          <a:p>
            <a:pPr lvl="0"/>
            <a:r>
              <a:rPr lang="ru-RU" sz="4000" b="1" dirty="0" smtClean="0"/>
              <a:t>программу – антивирус!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 descr="C:\Users\Т-800\Desktop\Безопасный интернет-детям!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219058"/>
            <a:ext cx="2639013" cy="2638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Игра «Вирусная атака»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698" name="Picture 2" descr="C:\Users\Т-800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667143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безопасного поведения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071546"/>
            <a:ext cx="864399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</a:rPr>
              <a:t>4. Осторожно незнакомец!</a:t>
            </a:r>
          </a:p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/>
              <a:t>Не встречайся с людьми из Интернета в реальной жизни. Многие люди в интернете рассказывают о себе неправду.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7650" name="Picture 2" descr="C:\Users\Т-800\Desktop\pamjatka-detj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14818"/>
            <a:ext cx="3143272" cy="2374917"/>
          </a:xfrm>
          <a:prstGeom prst="rect">
            <a:avLst/>
          </a:prstGeom>
          <a:noFill/>
        </p:spPr>
      </p:pic>
      <p:pic>
        <p:nvPicPr>
          <p:cNvPr id="27651" name="Picture 3" descr="C:\Users\Т-800\Desktop\zve_100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3786214" cy="30650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безопасного поведения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864399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</a:rPr>
              <a:t>4. Не сообщай личную информацию!</a:t>
            </a:r>
          </a:p>
          <a:p>
            <a:pPr lvl="0"/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/>
              <a:t>Не рассказывай о себе незнакомым людям в Интернете. Не говори где ты живёшь, номер телефона, имя, фамилию, где </a:t>
            </a:r>
          </a:p>
          <a:p>
            <a:pPr lvl="0"/>
            <a:r>
              <a:rPr lang="ru-RU" sz="4000" b="1" dirty="0" smtClean="0"/>
              <a:t>работают родители, </a:t>
            </a:r>
          </a:p>
          <a:p>
            <a:pPr lvl="0"/>
            <a:r>
              <a:rPr lang="ru-RU" sz="4000" b="1" dirty="0" smtClean="0"/>
              <a:t>номер карты.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4" descr="C:\Users\Т-800\Desktop\Безопасный интернет-детям!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128823"/>
            <a:ext cx="3236173" cy="2729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безопасного поведения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571612"/>
            <a:ext cx="83582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C00000"/>
                </a:solidFill>
              </a:rPr>
              <a:t>6. Будь вежлив и дружелюбен!</a:t>
            </a:r>
          </a:p>
          <a:p>
            <a:r>
              <a:rPr lang="ru-RU" sz="3200" b="1" dirty="0" smtClean="0"/>
              <a:t>Если тебя кто-то дразнит или обзывает в интернете - заблокируй этого человека и сообщи родителям!</a:t>
            </a:r>
          </a:p>
          <a:p>
            <a:r>
              <a:rPr lang="ru-RU" sz="3200" b="1" dirty="0" smtClean="0"/>
              <a:t> Но и сам не </a:t>
            </a:r>
          </a:p>
          <a:p>
            <a:r>
              <a:rPr lang="ru-RU" sz="3200" b="1" dirty="0" smtClean="0"/>
              <a:t>пиши грубых </a:t>
            </a:r>
          </a:p>
          <a:p>
            <a:r>
              <a:rPr lang="ru-RU" sz="3200" b="1" dirty="0" smtClean="0"/>
              <a:t>слов! </a:t>
            </a:r>
          </a:p>
          <a:p>
            <a:pPr lvl="0"/>
            <a:endParaRPr lang="ru-RU" dirty="0"/>
          </a:p>
        </p:txBody>
      </p:sp>
      <p:pic>
        <p:nvPicPr>
          <p:cNvPr id="30723" name="Picture 3" descr="C:\Users\Т-800\Desktop\zve_100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904" y="3643290"/>
            <a:ext cx="565009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357422" y="2714620"/>
            <a:ext cx="6543692" cy="33289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1. Что такое Интернет?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а) вычислительная сеть</a:t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б) всемирная сеть</a:t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>в) компьютерная игра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8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2500298" cy="2193822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86116" y="4572008"/>
            <a:ext cx="392909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Сетевая паутина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Оплела весь белый свет,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Не пройти детишкам мимо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Что же это?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964513" y="607199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3607587" y="67863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107389" y="1464455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964777" y="1464455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893603" y="139301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964513" y="2250273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036215" y="2250273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6179355" y="2250273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178695" y="3036091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2250265" y="3036091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500034" y="1500174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6858016" y="2428868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428596" y="3143248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2714612" y="3214686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hello_html_m3b124dd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067050"/>
            <a:ext cx="41052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14282" y="4572008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интернет</a:t>
            </a:r>
            <a:endParaRPr lang="ru-RU" sz="5400" b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2607455" y="4679165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285852" y="1000108"/>
            <a:ext cx="7258072" cy="4472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2. Нужно ли в интернете всем сообщать свою фамилию, имя, адрес, номер школы?</a:t>
            </a:r>
            <a:endParaRPr lang="ru-RU" sz="3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а) всем в интернете нужно рассказать о себе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б) нельзя сообщать личную информацию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в) нужно сообщать только вымышленную информацию</a:t>
            </a: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2714620"/>
            <a:ext cx="2214546" cy="194309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85918" y="4500570"/>
            <a:ext cx="507209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714480" y="5072074"/>
            <a:ext cx="264320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000108"/>
            <a:ext cx="8329642" cy="4472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3. Можно ли в Интернете отправлять SMS или свой номер телефона ?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а) нельзя отправлять SMS или давать свой номер телефона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б) SMS слать нельзя, а номер телефона можно оставлять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в) всегда отправлять сообщение и давать номер, чтобы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получить код доступа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914904"/>
            <a:ext cx="2214546" cy="194309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071538" y="2643182"/>
            <a:ext cx="6715172" cy="71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3214686"/>
            <a:ext cx="421484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000108"/>
            <a:ext cx="8329642" cy="4472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4. Что такое ник?</a:t>
            </a:r>
            <a:r>
              <a:rPr lang="ru-RU" sz="5400" dirty="0" smtClean="0">
                <a:solidFill>
                  <a:srgbClr val="002060"/>
                </a:solidFill>
              </a:rPr>
              <a:t/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а) компьютерная программа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б) вымышленное виртуальное имя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в) компьютерный </a:t>
            </a: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герой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071942"/>
            <a:ext cx="2605344" cy="228599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14414" y="3143248"/>
            <a:ext cx="67151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3857628"/>
            <a:ext cx="92869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000108"/>
            <a:ext cx="8329642" cy="4472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5. Виртуальный друг предлагает встретиться, ваши действия: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а) встретиться с виртуальным другом в торговом центре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б) встретиться с виртуальным другом в заброшенном, таинственном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месте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в) не встречаться и сообщить об этом родителям </a:t>
            </a: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72008"/>
            <a:ext cx="2605344" cy="228599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1538" y="5000636"/>
            <a:ext cx="507209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5572140"/>
            <a:ext cx="192882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000108"/>
            <a:ext cx="8329642" cy="4472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6. На вашу электронную почту пришло письмо от неизвестного человека, вы: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а) сохраните и откроете потом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б) откроете немедленно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в) никогда не открываете писем от неизвестных  людей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72008"/>
            <a:ext cx="2605344" cy="2285992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42976" y="3786190"/>
            <a:ext cx="635798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4357694"/>
            <a:ext cx="450059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000108"/>
            <a:ext cx="8329642" cy="4472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7. В сети вы встретились с дразнилками и оскорблениями, вы: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а) сами напишите грубые плохие слова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б) заблокируете этого человека и сообщите родителям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в) никому об этом не скажите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572008"/>
            <a:ext cx="2391030" cy="2097948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1538" y="3214686"/>
            <a:ext cx="60007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42910" y="3786190"/>
            <a:ext cx="414340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000108"/>
            <a:ext cx="8329642" cy="4472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8. Антивирусная программа – это ...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а) название журнала о компьютерах</a:t>
            </a:r>
          </a:p>
          <a:p>
            <a:pPr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 б) программа , которая найдёт и заблокирует  вирус на вашем компьютере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в) программа закаливания организма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760052"/>
            <a:ext cx="2391030" cy="2097948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1538" y="2786058"/>
            <a:ext cx="58579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472" y="3286124"/>
            <a:ext cx="5715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14348" y="3857628"/>
            <a:ext cx="228601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Тест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2643182"/>
            <a:ext cx="8329642" cy="44720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9. Сколько времени детям можно проводить за компьютером?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а) пока не выиграешь в любимую игру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б) пока не подготовишься к урокам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в) не более  1 часа в день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>
                <a:solidFill>
                  <a:srgbClr val="002060"/>
                </a:solidFill>
              </a:rPr>
              <a:t/>
            </a:r>
            <a:br>
              <a:rPr lang="ru-RU" sz="3600" i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Т-800\Desktop\pamjatka-det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14290"/>
            <a:ext cx="2786082" cy="2444576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285852" y="5429264"/>
            <a:ext cx="435771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rgbClr val="003300"/>
                </a:solidFill>
              </a:rPr>
              <a:t> Я узнал(а) много нового. \Ничего нового я не узнал(а)</a:t>
            </a:r>
          </a:p>
          <a:p>
            <a:r>
              <a:rPr lang="ru-RU" sz="4000" b="1" dirty="0" smtClean="0">
                <a:solidFill>
                  <a:srgbClr val="003300"/>
                </a:solidFill>
              </a:rPr>
              <a:t> Я (не)понял(а),  какие опасности есть в Интернете.</a:t>
            </a:r>
          </a:p>
          <a:p>
            <a:r>
              <a:rPr lang="ru-RU" sz="4000" b="1" dirty="0" smtClean="0">
                <a:solidFill>
                  <a:srgbClr val="003300"/>
                </a:solidFill>
              </a:rPr>
              <a:t> Я (не) буду соблюдать правила безопасного поведения    в Интернете.</a:t>
            </a:r>
          </a:p>
          <a:p>
            <a:endParaRPr lang="ru-RU" dirty="0"/>
          </a:p>
        </p:txBody>
      </p:sp>
      <p:pic>
        <p:nvPicPr>
          <p:cNvPr id="31746" name="Picture 2" descr="C:\Users\Т-800\Desktop\zve_100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929042"/>
            <a:ext cx="351475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Т-800\Desktop\c39Lkv1xnJEBdxnCyKTBi6QeCyKdhvWbUJzyzsd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Где используют компьютер?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89" name="Picture 1" descr="C:\Users\Т-800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5230282" cy="2928958"/>
          </a:xfrm>
          <a:prstGeom prst="rect">
            <a:avLst/>
          </a:prstGeom>
          <a:noFill/>
        </p:spPr>
      </p:pic>
      <p:pic>
        <p:nvPicPr>
          <p:cNvPr id="12290" name="Picture 2" descr="C:\Users\Т-800\Desktop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0481" y="3143248"/>
            <a:ext cx="4923519" cy="3714752"/>
          </a:xfrm>
          <a:prstGeom prst="rect">
            <a:avLst/>
          </a:prstGeom>
          <a:noFill/>
        </p:spPr>
      </p:pic>
      <p:pic>
        <p:nvPicPr>
          <p:cNvPr id="12291" name="Picture 3" descr="C:\Users\Т-800\Desktop\img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9060688" cy="5429264"/>
          </a:xfrm>
          <a:prstGeom prst="rect">
            <a:avLst/>
          </a:prstGeom>
          <a:noFill/>
        </p:spPr>
      </p:pic>
      <p:pic>
        <p:nvPicPr>
          <p:cNvPr id="12292" name="Picture 4" descr="C:\Users\Т-800\Desktop\img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799"/>
            <a:ext cx="9144000" cy="5791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Тема. </a:t>
            </a:r>
            <a:r>
              <a:rPr lang="ru-RU" b="1" dirty="0" smtClean="0">
                <a:solidFill>
                  <a:srgbClr val="002060"/>
                </a:solidFill>
              </a:rPr>
              <a:t>Безопасность в сети интернет.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Т-800\Desktop\scale_1200 (3).jpg"/>
          <p:cNvPicPr>
            <a:picLocks noChangeAspect="1" noChangeArrowheads="1"/>
          </p:cNvPicPr>
          <p:nvPr/>
        </p:nvPicPr>
        <p:blipFill>
          <a:blip r:embed="rId2" cstate="print"/>
          <a:srcRect t="3896" r="5844" b="5195"/>
          <a:stretch>
            <a:fillRect/>
          </a:stretch>
        </p:blipFill>
        <p:spPr bwMode="auto">
          <a:xfrm>
            <a:off x="4429124" y="2396730"/>
            <a:ext cx="4714876" cy="44612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928802"/>
            <a:ext cx="6858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Цель: </a:t>
            </a:r>
            <a:r>
              <a:rPr lang="ru-RU" sz="4000" b="1" dirty="0" smtClean="0">
                <a:solidFill>
                  <a:srgbClr val="002060"/>
                </a:solidFill>
              </a:rPr>
              <a:t>узнать правила безопасного поведения в сети интернет</a:t>
            </a:r>
          </a:p>
          <a:p>
            <a:endParaRPr lang="ru-RU" sz="40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750463" y="535761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750595" y="2607463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1821637" y="2607463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964777" y="1964521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607455" y="1964521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6893735" y="535761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178959" y="317896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250133" y="3178967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678893" y="1178703"/>
            <a:ext cx="214314" cy="1428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3143240" y="642918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2500298" y="2714620"/>
            <a:ext cx="6429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4500562" y="642918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1214414" y="2714620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0800000">
            <a:off x="3571868" y="2714620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-800\Desktop\pamjatka-detj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3214710" cy="2820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967335"/>
            <a:ext cx="7429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Интернет</a:t>
            </a:r>
            <a:r>
              <a:rPr lang="ru-RU" sz="4000" b="1" dirty="0" smtClean="0">
                <a:solidFill>
                  <a:srgbClr val="002060"/>
                </a:solidFill>
              </a:rPr>
              <a:t> - это всемирная электронная сеть информации, которая соединяет всех владельцев компьютеров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-800\Desktop\pamjatka-detj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0"/>
            <a:ext cx="3214710" cy="2820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1928802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При помощи </a:t>
            </a:r>
            <a:r>
              <a:rPr lang="ru-RU" sz="4000" b="1" dirty="0" smtClean="0">
                <a:solidFill>
                  <a:srgbClr val="C00000"/>
                </a:solidFill>
              </a:rPr>
              <a:t>Интернета</a:t>
            </a:r>
            <a:r>
              <a:rPr lang="ru-RU" sz="4000" b="1" dirty="0" smtClean="0">
                <a:solidFill>
                  <a:srgbClr val="002060"/>
                </a:solidFill>
              </a:rPr>
              <a:t> можно общаться с человеком, который находится, в Америке. Можно переписываться в электронной почте, общаться с в «чатах» и даже видеть своего собеседника.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-800\Desktop\pamjatka-detj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643314"/>
            <a:ext cx="2571768" cy="2256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71480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 </a:t>
            </a:r>
            <a:r>
              <a:rPr lang="ru-RU" sz="4000" b="1" dirty="0" smtClean="0">
                <a:solidFill>
                  <a:srgbClr val="C00000"/>
                </a:solidFill>
              </a:rPr>
              <a:t>Интернете</a:t>
            </a:r>
            <a:r>
              <a:rPr lang="ru-RU" sz="4000" b="1" dirty="0" smtClean="0">
                <a:solidFill>
                  <a:srgbClr val="002060"/>
                </a:solidFill>
              </a:rPr>
              <a:t> собрана информация со всего мира. Там можно отыскать словари, энциклопедии, газеты, произведения писателей, музыку. Можно посмотреть фильмы, телепередачи.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Т-800\Desktop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14794"/>
            <a:ext cx="444539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Сколько времени ты проводишь в сети Интернет?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 не бываю в сети;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меньше 1 часа;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2-3 часа;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 более 3 часов;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Чем вы занимаетесь в Интернете?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5200" b="1" dirty="0" smtClean="0">
                <a:solidFill>
                  <a:srgbClr val="002060"/>
                </a:solidFill>
              </a:rPr>
              <a:t> учусь;</a:t>
            </a:r>
          </a:p>
          <a:p>
            <a:r>
              <a:rPr lang="ru-RU" sz="5200" b="1" dirty="0" smtClean="0">
                <a:solidFill>
                  <a:srgbClr val="002060"/>
                </a:solidFill>
              </a:rPr>
              <a:t>общаюсь в социальных сетях;</a:t>
            </a:r>
          </a:p>
          <a:p>
            <a:r>
              <a:rPr lang="ru-RU" sz="5200" b="1" dirty="0" smtClean="0">
                <a:solidFill>
                  <a:srgbClr val="002060"/>
                </a:solidFill>
              </a:rPr>
              <a:t> скачиваю программы;</a:t>
            </a:r>
          </a:p>
          <a:p>
            <a:r>
              <a:rPr lang="ru-RU" sz="5200" b="1" dirty="0" smtClean="0">
                <a:solidFill>
                  <a:srgbClr val="002060"/>
                </a:solidFill>
              </a:rPr>
              <a:t>играю в игры </a:t>
            </a:r>
            <a:r>
              <a:rPr lang="ru-RU" sz="5200" b="1" dirty="0" err="1" smtClean="0">
                <a:solidFill>
                  <a:srgbClr val="002060"/>
                </a:solidFill>
              </a:rPr>
              <a:t>on-line</a:t>
            </a:r>
            <a:r>
              <a:rPr lang="ru-RU" sz="52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5200" b="1" dirty="0" smtClean="0">
                <a:solidFill>
                  <a:srgbClr val="002060"/>
                </a:solidFill>
              </a:rPr>
              <a:t>смотрю  полезное видео, мультфильмы, фильмы;</a:t>
            </a:r>
          </a:p>
          <a:p>
            <a:r>
              <a:rPr lang="ru-RU" sz="5200" b="1" dirty="0" smtClean="0">
                <a:solidFill>
                  <a:srgbClr val="002060"/>
                </a:solidFill>
              </a:rPr>
              <a:t>смотрю всё подряд, без разбора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559</Words>
  <Application>Microsoft Office PowerPoint</Application>
  <PresentationFormat>Экран (4:3)</PresentationFormat>
  <Paragraphs>94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Где используют компьютер?</vt:lpstr>
      <vt:lpstr>Тема. Безопасность в сети интернет.</vt:lpstr>
      <vt:lpstr>Слайд 5</vt:lpstr>
      <vt:lpstr>Слайд 6</vt:lpstr>
      <vt:lpstr>Слайд 7</vt:lpstr>
      <vt:lpstr> Сколько времени ты проводишь в сети Интернет? </vt:lpstr>
      <vt:lpstr>Чем вы занимаетесь в Интернете?</vt:lpstr>
      <vt:lpstr>Как родители относятся к твоей работе в сети Интернет?</vt:lpstr>
      <vt:lpstr>За компьютером можно проводить не более 1 часа в день.</vt:lpstr>
      <vt:lpstr>Правила безопасного поведения</vt:lpstr>
      <vt:lpstr>Правила безопасного поведения</vt:lpstr>
      <vt:lpstr>Правила безопасного поведения</vt:lpstr>
      <vt:lpstr>Игра «Вирусная атака»</vt:lpstr>
      <vt:lpstr>Правила безопасного поведения</vt:lpstr>
      <vt:lpstr>Правила безопасного поведения</vt:lpstr>
      <vt:lpstr>Правила безопасного поведения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Т-800</dc:creator>
  <cp:lastModifiedBy>Т-800</cp:lastModifiedBy>
  <cp:revision>21</cp:revision>
  <dcterms:created xsi:type="dcterms:W3CDTF">2021-12-15T20:37:02Z</dcterms:created>
  <dcterms:modified xsi:type="dcterms:W3CDTF">2022-02-26T17:54:56Z</dcterms:modified>
</cp:coreProperties>
</file>